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AAA699-BA8F-4EC2-8716-B069109374E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86CB32-3161-4644-8CA5-806A38088D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6" t="45370" r="9999" b="19175"/>
          <a:stretch/>
        </p:blipFill>
        <p:spPr bwMode="auto">
          <a:xfrm>
            <a:off x="755576" y="1988840"/>
            <a:ext cx="7579152" cy="24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8462" t="18918" r="32692" b="51680"/>
          <a:stretch/>
        </p:blipFill>
        <p:spPr bwMode="auto">
          <a:xfrm>
            <a:off x="3491880" y="349856"/>
            <a:ext cx="1728192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1979" t="8615" r="79019" b="79640"/>
          <a:stretch/>
        </p:blipFill>
        <p:spPr bwMode="auto">
          <a:xfrm>
            <a:off x="1209328" y="5229200"/>
            <a:ext cx="1922512" cy="1541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95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«ПРОФЕССИОНАЛИТЕТ» </a:t>
            </a:r>
            <a:r>
              <a:rPr lang="ru-RU" sz="2000" dirty="0">
                <a:solidFill>
                  <a:schemeClr val="tx1"/>
                </a:solidFill>
              </a:rPr>
              <a:t>нацелен на повышение интенсивности и эффективности профессиональной подготовки с усилением связи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колледж – работодатель». 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t="15085" r="8638" b="20080"/>
          <a:stretch/>
        </p:blipFill>
        <p:spPr bwMode="auto">
          <a:xfrm>
            <a:off x="395536" y="1581959"/>
            <a:ext cx="8640960" cy="489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544522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Быстро и </a:t>
            </a:r>
            <a:r>
              <a:rPr lang="ru-RU" b="1" dirty="0">
                <a:solidFill>
                  <a:srgbClr val="C00000"/>
                </a:solidFill>
              </a:rPr>
              <a:t>качественно обучить молодежь навыкам, необходимым рынку.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Обеспечить страну </a:t>
            </a:r>
            <a:r>
              <a:rPr lang="ru-RU" b="1" dirty="0">
                <a:solidFill>
                  <a:srgbClr val="C00000"/>
                </a:solidFill>
              </a:rPr>
              <a:t>рабочими руками, кадрами среднего звена.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0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556792"/>
            <a:ext cx="7408333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1) вовлечение </a:t>
            </a:r>
            <a:r>
              <a:rPr lang="ru-RU" dirty="0"/>
              <a:t>в образование </a:t>
            </a:r>
            <a:r>
              <a:rPr lang="ru-RU" dirty="0" smtClean="0"/>
              <a:t>обучающихся </a:t>
            </a:r>
            <a:r>
              <a:rPr lang="ru-RU" dirty="0"/>
              <a:t>колледжей и техникумов представителей профессиональных сообществ, «действующих игроков рынка», которые также станут инвесторами системы </a:t>
            </a:r>
            <a:r>
              <a:rPr lang="ru-RU" dirty="0" smtClean="0"/>
              <a:t>образования; </a:t>
            </a:r>
          </a:p>
          <a:p>
            <a:endParaRPr lang="ru-RU" dirty="0" smtClean="0"/>
          </a:p>
          <a:p>
            <a:r>
              <a:rPr lang="ru-RU" dirty="0" smtClean="0"/>
              <a:t>2) сокращение </a:t>
            </a:r>
            <a:r>
              <a:rPr lang="ru-RU" dirty="0"/>
              <a:t>сроков обучения при увеличении его </a:t>
            </a:r>
            <a:r>
              <a:rPr lang="ru-RU" dirty="0" smtClean="0"/>
              <a:t>интенсивности;</a:t>
            </a:r>
          </a:p>
          <a:p>
            <a:endParaRPr lang="ru-RU" dirty="0" smtClean="0"/>
          </a:p>
          <a:p>
            <a:r>
              <a:rPr lang="ru-RU" dirty="0" smtClean="0"/>
              <a:t>3) создание </a:t>
            </a:r>
            <a:r>
              <a:rPr lang="ru-RU" dirty="0"/>
              <a:t>в учебных заведениях разного рода центров молодежных инициатив.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работа кластера: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Опорный работодатель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5" t="43436" r="46186" b="49279"/>
          <a:stretch/>
        </p:blipFill>
        <p:spPr bwMode="auto">
          <a:xfrm>
            <a:off x="3995936" y="188640"/>
            <a:ext cx="492778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10400" r="64475" b="78000"/>
          <a:stretch/>
        </p:blipFill>
        <p:spPr bwMode="auto">
          <a:xfrm>
            <a:off x="611560" y="1916832"/>
            <a:ext cx="2165604" cy="7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5" t="30000" r="28925" b="32266"/>
          <a:stretch/>
        </p:blipFill>
        <p:spPr bwMode="auto">
          <a:xfrm>
            <a:off x="363148" y="2956944"/>
            <a:ext cx="4828032" cy="25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636912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ПАО «ОДК КУЗНЕЦОВ» - стратегический партнер ГБПОУ «ПГК»: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База проведения практики студентов;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Стажировочная</a:t>
            </a:r>
            <a:r>
              <a:rPr lang="ru-RU" dirty="0" smtClean="0"/>
              <a:t> площадка для преподавателей колледжа;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Участник мероприятий различной направленности, проводимых в колледже (Олимпиады ПМ, ДЭ) и т д.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805264"/>
            <a:ext cx="622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необходимость совершенствования ресурсной базы и создания современной инфраструктуры подготовки кадров для машиностроительной отрасли региона очевидна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1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 t="73952" r="34820" b="11915"/>
          <a:stretch/>
        </p:blipFill>
        <p:spPr bwMode="auto">
          <a:xfrm>
            <a:off x="251520" y="5888704"/>
            <a:ext cx="1357460" cy="9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63733" r="1925" b="24134"/>
          <a:stretch/>
        </p:blipFill>
        <p:spPr bwMode="auto">
          <a:xfrm>
            <a:off x="12568" y="210400"/>
            <a:ext cx="9290304" cy="83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116632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 t="18556" r="3273" b="9278"/>
          <a:stretch/>
        </p:blipFill>
        <p:spPr bwMode="auto">
          <a:xfrm>
            <a:off x="30832" y="1014963"/>
            <a:ext cx="9162854" cy="494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1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640960" cy="34506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интеграция </a:t>
            </a:r>
            <a:r>
              <a:rPr lang="ru-RU" dirty="0"/>
              <a:t>системы СПО в непрерывную систему подготовки кадров для предприятий машиностроительной </a:t>
            </a:r>
            <a:r>
              <a:rPr lang="ru-RU" dirty="0" smtClean="0"/>
              <a:t>отрасли;</a:t>
            </a:r>
          </a:p>
          <a:p>
            <a:pPr algn="just"/>
            <a:r>
              <a:rPr lang="ru-RU" dirty="0"/>
              <a:t>созданы площадки для проведения профессиональных проб и «уроков от профессионала» для школьников и взрослого населения, находящихся в ситуации профессионального </a:t>
            </a:r>
            <a:r>
              <a:rPr lang="ru-RU" dirty="0" smtClean="0"/>
              <a:t>выбора;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Результатом реализации ФП «ПРОФЕССИНАЛИТЕТ</a:t>
            </a:r>
          </a:p>
        </p:txBody>
      </p:sp>
    </p:spTree>
    <p:extLst>
      <p:ext uri="{BB962C8B-B14F-4D97-AF65-F5344CB8AC3E}">
        <p14:creationId xmlns:p14="http://schemas.microsoft.com/office/powerpoint/2010/main" val="26961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169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 «ПРОФЕССИОНАЛИТЕТ» нацелен на повышение интенсивности и эффективности профессиональной подготовки с усилением связи   «колледж – работодатель».  </vt:lpstr>
      <vt:lpstr>Цели работа кластера:</vt:lpstr>
      <vt:lpstr> Опорный работодатель</vt:lpstr>
      <vt:lpstr>Презентация PowerPoint</vt:lpstr>
      <vt:lpstr>Результатом реализации ФП «ПРОФЕССИНАЛИТЕТ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</cp:lastModifiedBy>
  <cp:revision>6</cp:revision>
  <dcterms:created xsi:type="dcterms:W3CDTF">2022-04-12T14:09:55Z</dcterms:created>
  <dcterms:modified xsi:type="dcterms:W3CDTF">2022-04-19T07:50:20Z</dcterms:modified>
</cp:coreProperties>
</file>